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A42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-5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7449" y="259291"/>
            <a:ext cx="7772400" cy="1311300"/>
          </a:xfrm>
        </p:spPr>
        <p:txBody>
          <a:bodyPr/>
          <a:lstStyle>
            <a:lvl1pPr algn="l">
              <a:defRPr>
                <a:solidFill>
                  <a:srgbClr val="001A4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7449" y="2635545"/>
            <a:ext cx="3744423" cy="3006944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32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66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69932" y="274638"/>
            <a:ext cx="520706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32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122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0245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871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871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88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3210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7186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3210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7186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50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3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843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851" y="273050"/>
            <a:ext cx="7445950" cy="13169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19105"/>
            <a:ext cx="5111750" cy="43616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0851" y="1819105"/>
            <a:ext cx="2224662" cy="43616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8775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275" y="4844316"/>
            <a:ext cx="745592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17275" y="254060"/>
            <a:ext cx="7455924" cy="449649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7275" y="5411054"/>
            <a:ext cx="745592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2011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20788" y="274638"/>
            <a:ext cx="74660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20788" y="1828800"/>
            <a:ext cx="7466012" cy="433387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3"/>
          <p:cNvSpPr>
            <a:spLocks noGrp="1"/>
          </p:cNvSpPr>
          <p:nvPr>
            <p:ph type="ctrTitle"/>
          </p:nvPr>
        </p:nvSpPr>
        <p:spPr>
          <a:xfrm>
            <a:off x="1266825" y="258763"/>
            <a:ext cx="7772400" cy="1311275"/>
          </a:xfrm>
        </p:spPr>
        <p:txBody>
          <a:bodyPr/>
          <a:lstStyle/>
          <a:p>
            <a:endParaRPr lang="en-US" dirty="0">
              <a:latin typeface="Helvetica" charset="0"/>
            </a:endParaRPr>
          </a:p>
        </p:txBody>
      </p:sp>
      <p:sp>
        <p:nvSpPr>
          <p:cNvPr id="3074" name="Subtitle 5"/>
          <p:cNvSpPr>
            <a:spLocks noGrp="1"/>
          </p:cNvSpPr>
          <p:nvPr>
            <p:ph type="subTitle" idx="1"/>
          </p:nvPr>
        </p:nvSpPr>
        <p:spPr>
          <a:xfrm>
            <a:off x="1266825" y="2635250"/>
            <a:ext cx="3744913" cy="3006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4901"/>
                  </a:schemeClr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Helvetica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town-blue-fabirc-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Etown-blue-fabirc-logo.pot</Template>
  <TotalTime>272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ＭＳ Ｐゴシック</vt:lpstr>
      <vt:lpstr>Arial</vt:lpstr>
      <vt:lpstr>Helvetica</vt:lpstr>
      <vt:lpstr>Etown-blue-fabirc-logo</vt:lpstr>
      <vt:lpstr>PowerPoint Presentation</vt:lpstr>
    </vt:vector>
  </TitlesOfParts>
  <Manager/>
  <Company>Elizabethtown College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Yabut, Danilo R</dc:creator>
  <cp:keywords/>
  <dc:description/>
  <cp:lastModifiedBy>Yabut, Danilo R</cp:lastModifiedBy>
  <cp:revision>33</cp:revision>
  <cp:lastPrinted>2012-07-11T12:34:28Z</cp:lastPrinted>
  <dcterms:created xsi:type="dcterms:W3CDTF">2012-06-25T14:48:20Z</dcterms:created>
  <dcterms:modified xsi:type="dcterms:W3CDTF">2013-01-17T21:58:25Z</dcterms:modified>
  <cp:category/>
</cp:coreProperties>
</file>