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660" r:id="rId1"/>
  </p:sldMasterIdLst>
  <p:sldIdLst>
    <p:sldId id="256" r:id="rId2"/>
    <p:sldId id="257" r:id="rId3"/>
    <p:sldId id="258" r:id="rId4"/>
    <p:sldId id="259" r:id="rId5"/>
    <p:sldId id="264" r:id="rId6"/>
    <p:sldId id="263" r:id="rId7"/>
    <p:sldId id="265" r:id="rId8"/>
    <p:sldId id="260" r:id="rId9"/>
    <p:sldId id="261" r:id="rId10"/>
  </p:sldIdLst>
  <p:sldSz cx="9144000" cy="6858000" type="screen4x3"/>
  <p:notesSz cx="6985000" cy="92837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9" d="100"/>
          <a:sy n="109" d="100"/>
        </p:scale>
        <p:origin x="-1674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0621" y="95979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5376" y="324578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5376" y="2099591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73B9E-99F1-1F46-9142-0455FB0D2EFA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52685" y="6458230"/>
            <a:ext cx="3362581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49395-9AF3-4749-AB15-6AE8DCA128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73B9E-99F1-1F46-9142-0455FB0D2EFA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49395-9AF3-4749-AB15-6AE8DCA1286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52685" y="6458230"/>
            <a:ext cx="3362581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73B9E-99F1-1F46-9142-0455FB0D2EFA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49395-9AF3-4749-AB15-6AE8DCA1286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52685" y="6458230"/>
            <a:ext cx="3362581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211073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1629301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73B9E-99F1-1F46-9142-0455FB0D2EFA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49395-9AF3-4749-AB15-6AE8DCA1286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2917176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52685" y="6458230"/>
            <a:ext cx="3362581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73B9E-99F1-1F46-9142-0455FB0D2EFA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49395-9AF3-4749-AB15-6AE8DCA1286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363538" y="211073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363538" y="1629301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52685" y="6458230"/>
            <a:ext cx="3362581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73B9E-99F1-1F46-9142-0455FB0D2EFA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49395-9AF3-4749-AB15-6AE8DCA1286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52685" y="6458230"/>
            <a:ext cx="3362581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73B9E-99F1-1F46-9142-0455FB0D2EFA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49395-9AF3-4749-AB15-6AE8DCA1286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52685" y="6458230"/>
            <a:ext cx="3362581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73B9E-99F1-1F46-9142-0455FB0D2EFA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49395-9AF3-4749-AB15-6AE8DCA1286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52685" y="6458230"/>
            <a:ext cx="3362581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73B9E-99F1-1F46-9142-0455FB0D2EFA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49395-9AF3-4749-AB15-6AE8DCA1286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52685" y="6458230"/>
            <a:ext cx="3362581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8254" y="368300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615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18254" y="1544284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73B9E-99F1-1F46-9142-0455FB0D2EFA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49395-9AF3-4749-AB15-6AE8DCA1286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52685" y="6458230"/>
            <a:ext cx="3362581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64306" y="645181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DBC73B9E-99F1-1F46-9142-0455FB0D2EFA}" type="datetimeFigureOut">
              <a:rPr lang="en-US" smtClean="0"/>
              <a:t>12/16/2013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451817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93549395-9AF3-4749-AB15-6AE8DCA1286F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nkedin.com/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Top tips for Job Fair Success			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771" y="1721441"/>
            <a:ext cx="4618945" cy="3016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8359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Walking into a job fair may seem like a daunting task. You may be one of hundreds of candidates vying for a recruiter’s attention, but you can earn an advantage over the competition by following these top tips for job fair success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Do Your </a:t>
            </a:r>
            <a:r>
              <a:rPr lang="en-US" dirty="0" smtClean="0"/>
              <a:t>Homework – Check the Career Services website for a list of employers</a:t>
            </a:r>
          </a:p>
          <a:p>
            <a:r>
              <a:rPr lang="en-US" dirty="0" smtClean="0"/>
              <a:t>Research the employers that you are interested in visiting. Create a “Tier 1” list as well as a “Tier 2” list.</a:t>
            </a:r>
          </a:p>
          <a:p>
            <a:r>
              <a:rPr lang="en-US" dirty="0" smtClean="0"/>
              <a:t>Apply for posted positions before the job fair if possible. Be open to positions and geographic locations.</a:t>
            </a:r>
          </a:p>
          <a:p>
            <a:r>
              <a:rPr lang="en-US" dirty="0" smtClean="0"/>
              <a:t>Bring a pen &amp;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highlighter</a:t>
            </a:r>
            <a:r>
              <a:rPr lang="en-US" dirty="0" smtClean="0"/>
              <a:t> so you can mark the location on the map for your desired employers</a:t>
            </a:r>
          </a:p>
          <a:p>
            <a:r>
              <a:rPr lang="en-US" dirty="0" smtClean="0"/>
              <a:t>Bring plenty of resumes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93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2428" y="116344"/>
            <a:ext cx="1483857" cy="1483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Arrive Early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Recruiters are at their best at the beginning of the job fair, </a:t>
            </a:r>
            <a:r>
              <a:rPr lang="en-US" dirty="0" smtClean="0"/>
              <a:t>so </a:t>
            </a:r>
            <a:r>
              <a:rPr lang="en-US" dirty="0"/>
              <a:t>plan to arrive when the event begins to attract the most attention. Be prepared to answer some brief interview questions on the spot or fill out applications for some employers</a:t>
            </a:r>
            <a:r>
              <a:rPr lang="en-US" dirty="0" smtClean="0"/>
              <a:t>.</a:t>
            </a:r>
          </a:p>
          <a:p>
            <a:r>
              <a:rPr lang="en-US" dirty="0" smtClean="0"/>
              <a:t>How to approach employers?</a:t>
            </a:r>
          </a:p>
          <a:p>
            <a:pPr lvl="1"/>
            <a:r>
              <a:rPr lang="en-US" dirty="0" smtClean="0"/>
              <a:t>Make sure your hands are free</a:t>
            </a:r>
          </a:p>
          <a:p>
            <a:pPr lvl="1"/>
            <a:r>
              <a:rPr lang="en-US" dirty="0" smtClean="0"/>
              <a:t>Be approachable – body language counts!</a:t>
            </a:r>
          </a:p>
          <a:p>
            <a:pPr lvl="1"/>
            <a:r>
              <a:rPr lang="en-US" dirty="0" smtClean="0"/>
              <a:t>Ask for a card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57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4816" y="171315"/>
            <a:ext cx="261937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Your Elevator Speech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ready to smile, introduce yourself, extend your hand, and talk about yourself. Be confident, yet authentic</a:t>
            </a:r>
          </a:p>
          <a:p>
            <a:r>
              <a:rPr lang="en-US" dirty="0" smtClean="0"/>
              <a:t>What is your elevator speech? What is your brand?</a:t>
            </a:r>
          </a:p>
          <a:p>
            <a:r>
              <a:rPr lang="en-US" dirty="0" smtClean="0"/>
              <a:t>Be prepared to discuss your </a:t>
            </a:r>
            <a:r>
              <a:rPr lang="en-US" dirty="0" smtClean="0"/>
              <a:t>major, year in school, desired field, what you are seeking (FTE, summer internship)</a:t>
            </a:r>
          </a:p>
          <a:p>
            <a:r>
              <a:rPr lang="en-US" dirty="0" smtClean="0"/>
              <a:t>Be ready to talk about relevant coursework, projects, or prior work experience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049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348" y="4164193"/>
            <a:ext cx="4217713" cy="2414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Elevator Speech/Personal Branding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Hello, my name is …, I am a Junior at Elizabethtown College, studying Mechanical Engineering. I am particularly interested in sustainable design and I am interested in a summer internship with your company.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When you talk about experiences or projects, think about the STAR method</a:t>
            </a:r>
          </a:p>
          <a:p>
            <a:r>
              <a:rPr lang="en-US" dirty="0"/>
              <a:t>Situation</a:t>
            </a:r>
          </a:p>
          <a:p>
            <a:r>
              <a:rPr lang="en-US" dirty="0"/>
              <a:t>Task</a:t>
            </a:r>
          </a:p>
          <a:p>
            <a:r>
              <a:rPr lang="en-US" dirty="0"/>
              <a:t>Action</a:t>
            </a:r>
          </a:p>
          <a:p>
            <a:r>
              <a:rPr lang="en-US" dirty="0"/>
              <a:t>Result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68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Competencies </a:t>
            </a:r>
            <a:br>
              <a:rPr lang="en-US" sz="2800" dirty="0" smtClean="0"/>
            </a:br>
            <a:r>
              <a:rPr lang="en-US" sz="2800" dirty="0" smtClean="0"/>
              <a:t>Employers </a:t>
            </a:r>
            <a:r>
              <a:rPr lang="en-US" sz="2800" dirty="0"/>
              <a:t>Seek </a:t>
            </a:r>
            <a:r>
              <a:rPr lang="en-US" sz="2800" dirty="0" smtClean="0"/>
              <a:t>in </a:t>
            </a:r>
            <a:br>
              <a:rPr lang="en-US" sz="2800" dirty="0" smtClean="0"/>
            </a:br>
            <a:r>
              <a:rPr lang="en-US" sz="2800" dirty="0" smtClean="0"/>
              <a:t>College Graduates (Michigan State U. study)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Working in a </a:t>
            </a:r>
            <a:r>
              <a:rPr lang="en-US" dirty="0" smtClean="0"/>
              <a:t>Diverse Environment</a:t>
            </a:r>
            <a:endParaRPr lang="en-US" dirty="0"/>
          </a:p>
          <a:p>
            <a:r>
              <a:rPr lang="en-US" dirty="0" smtClean="0"/>
              <a:t>Managing </a:t>
            </a:r>
            <a:r>
              <a:rPr lang="en-US" dirty="0"/>
              <a:t>Time and Priorities</a:t>
            </a:r>
          </a:p>
          <a:p>
            <a:r>
              <a:rPr lang="en-US" dirty="0" smtClean="0"/>
              <a:t>Acquiring </a:t>
            </a:r>
            <a:r>
              <a:rPr lang="en-US" dirty="0"/>
              <a:t>Knowledge</a:t>
            </a:r>
          </a:p>
          <a:p>
            <a:r>
              <a:rPr lang="en-US" dirty="0" smtClean="0"/>
              <a:t>Thinking </a:t>
            </a:r>
            <a:r>
              <a:rPr lang="en-US" dirty="0"/>
              <a:t>Critically</a:t>
            </a:r>
          </a:p>
          <a:p>
            <a:r>
              <a:rPr lang="en-US" dirty="0" smtClean="0"/>
              <a:t>Communicating </a:t>
            </a:r>
            <a:r>
              <a:rPr lang="en-US" dirty="0"/>
              <a:t>Effectively</a:t>
            </a:r>
          </a:p>
          <a:p>
            <a:r>
              <a:rPr lang="en-US" dirty="0" smtClean="0"/>
              <a:t>Solving Problems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Contributing to a Team</a:t>
            </a:r>
          </a:p>
          <a:p>
            <a:r>
              <a:rPr lang="en-US" dirty="0"/>
              <a:t>Navigating Across Boundaries</a:t>
            </a:r>
          </a:p>
          <a:p>
            <a:r>
              <a:rPr lang="en-US" dirty="0"/>
              <a:t>Performing with Integrity</a:t>
            </a:r>
          </a:p>
          <a:p>
            <a:r>
              <a:rPr lang="en-US" dirty="0"/>
              <a:t>Developing Professional</a:t>
            </a:r>
          </a:p>
          <a:p>
            <a:r>
              <a:rPr lang="en-US" dirty="0"/>
              <a:t>Balancing Work and Life</a:t>
            </a:r>
          </a:p>
          <a:p>
            <a:r>
              <a:rPr lang="en-US" dirty="0"/>
              <a:t>Embracing Change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81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8" name="Picture 3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1" y="107576"/>
            <a:ext cx="2571750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Heard of LinkedIn?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It’s free, it’s all professional</a:t>
            </a:r>
          </a:p>
          <a:p>
            <a:r>
              <a:rPr lang="en-US" dirty="0" smtClean="0">
                <a:hlinkClick r:id="rId3"/>
              </a:rPr>
              <a:t>www.LinkedIn.com</a:t>
            </a:r>
            <a:endParaRPr lang="en-US" dirty="0" smtClean="0"/>
          </a:p>
          <a:p>
            <a:r>
              <a:rPr lang="en-US" dirty="0" smtClean="0"/>
              <a:t>Upload your resume, it is a great way to join industry groups and job search</a:t>
            </a:r>
          </a:p>
          <a:p>
            <a:r>
              <a:rPr lang="en-US" dirty="0" smtClean="0"/>
              <a:t>It is a great way to network with those in your desired field</a:t>
            </a:r>
          </a:p>
          <a:p>
            <a:r>
              <a:rPr lang="en-US" dirty="0" smtClean="0"/>
              <a:t>Setup an appointment with Career Services for more info.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Who uses LinkedIn?</a:t>
            </a:r>
          </a:p>
          <a:p>
            <a:r>
              <a:rPr lang="en-US" dirty="0" smtClean="0"/>
              <a:t>200 Million + professionals</a:t>
            </a:r>
          </a:p>
          <a:p>
            <a:r>
              <a:rPr lang="en-US" dirty="0" smtClean="0"/>
              <a:t>Over 150 industries</a:t>
            </a:r>
          </a:p>
          <a:p>
            <a:r>
              <a:rPr lang="en-US" dirty="0" smtClean="0"/>
              <a:t>2 million + companies</a:t>
            </a:r>
          </a:p>
          <a:p>
            <a:r>
              <a:rPr lang="en-US" dirty="0" smtClean="0"/>
              <a:t>Execs from every Fortune 500 firm</a:t>
            </a:r>
          </a:p>
          <a:p>
            <a:r>
              <a:rPr lang="en-US" dirty="0" smtClean="0"/>
              <a:t>60,000+ College and University Alum groups</a:t>
            </a:r>
          </a:p>
          <a:p>
            <a:r>
              <a:rPr lang="en-US" dirty="0" smtClean="0"/>
              <a:t>Used internationally!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27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9398" y="107576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It’s all in the details…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Dress professionally and wear comfortable shoes</a:t>
            </a:r>
          </a:p>
          <a:p>
            <a:r>
              <a:rPr lang="en-US" dirty="0"/>
              <a:t>Bring </a:t>
            </a:r>
            <a:r>
              <a:rPr lang="en-US" dirty="0" smtClean="0"/>
              <a:t>a bottle of water &amp; hand sanitizer</a:t>
            </a:r>
          </a:p>
          <a:p>
            <a:r>
              <a:rPr lang="en-US" dirty="0" smtClean="0"/>
              <a:t>Be prepared to store giveaways or say no thank you</a:t>
            </a:r>
          </a:p>
          <a:p>
            <a:pPr lvl="1"/>
            <a:r>
              <a:rPr lang="en-US" sz="1600" dirty="0"/>
              <a:t>Remember, you’re there to find a job, not to get a new stress ball. If you </a:t>
            </a:r>
            <a:r>
              <a:rPr lang="en-US" sz="1600" dirty="0" smtClean="0"/>
              <a:t>take </a:t>
            </a:r>
            <a:r>
              <a:rPr lang="en-US" sz="1600" dirty="0"/>
              <a:t>items, consider bringing a messenger bag or briefcase with a shoulder strap to put the items into so your hands are free for sealing a conversation with a firm handshake.</a:t>
            </a:r>
            <a:endParaRPr lang="en-US" sz="1600" dirty="0" smtClean="0"/>
          </a:p>
          <a:p>
            <a:r>
              <a:rPr lang="en-US" dirty="0"/>
              <a:t>Follow </a:t>
            </a:r>
            <a:r>
              <a:rPr lang="en-US" dirty="0" smtClean="0"/>
              <a:t>up within </a:t>
            </a:r>
            <a:r>
              <a:rPr lang="en-US" dirty="0"/>
              <a:t>48 </a:t>
            </a:r>
            <a:r>
              <a:rPr lang="en-US" dirty="0" smtClean="0"/>
              <a:t>hours</a:t>
            </a:r>
          </a:p>
          <a:p>
            <a:pPr lvl="1"/>
            <a:r>
              <a:rPr lang="en-US" dirty="0"/>
              <a:t>Recruiters meet lots of candidates at job fairs. If you want to set yourself apart from the competition, take business cards and send thank you e-mails after the event. In your e-mail, you should reference when and where you met and the position that interests you. You most likely won’t receive a response from the recruiter, but it might help move your resume to the top of the pile.</a:t>
            </a:r>
          </a:p>
        </p:txBody>
      </p:sp>
    </p:spTree>
    <p:extLst>
      <p:ext uri="{BB962C8B-B14F-4D97-AF65-F5344CB8AC3E}">
        <p14:creationId xmlns:p14="http://schemas.microsoft.com/office/powerpoint/2010/main" val="4188059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Prepare to Succeed!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Recap: Create a list in advance of desired employers</a:t>
            </a:r>
          </a:p>
          <a:p>
            <a:r>
              <a:rPr lang="en-US" dirty="0" smtClean="0"/>
              <a:t>Research company and apply</a:t>
            </a:r>
          </a:p>
          <a:p>
            <a:r>
              <a:rPr lang="en-US" dirty="0" smtClean="0"/>
              <a:t>Practice your elevator speech</a:t>
            </a:r>
          </a:p>
          <a:p>
            <a:r>
              <a:rPr lang="en-US" dirty="0" smtClean="0"/>
              <a:t>Follow up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6456" y="3502751"/>
            <a:ext cx="2628900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436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ob fair success ppt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job fair success ppt</Template>
  <TotalTime>38</TotalTime>
  <Words>632</Words>
  <Application>Microsoft Office PowerPoint</Application>
  <PresentationFormat>On-screen Show (4:3)</PresentationFormat>
  <Paragraphs>63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job fair success ppt</vt:lpstr>
      <vt:lpstr>     Top tips for Job Fair Success   </vt:lpstr>
      <vt:lpstr>Walking into a job fair may seem like a daunting task. You may be one of hundreds of candidates vying for a recruiter’s attention, but you can earn an advantage over the competition by following these top tips for job fair success</vt:lpstr>
      <vt:lpstr>Arrive Early</vt:lpstr>
      <vt:lpstr>Practice Your Elevator Speech</vt:lpstr>
      <vt:lpstr>Elevator Speech/Personal Branding</vt:lpstr>
      <vt:lpstr>Competencies  Employers Seek in  College Graduates (Michigan State U. study)</vt:lpstr>
      <vt:lpstr>Heard of LinkedIn?</vt:lpstr>
      <vt:lpstr>It’s all in the details…</vt:lpstr>
      <vt:lpstr>Prepare to Succeed!</vt:lpstr>
    </vt:vector>
  </TitlesOfParts>
  <Company>Elizabethtown College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 tips for Job Fair Success</dc:title>
  <dc:creator>MacKenzie, Tina</dc:creator>
  <cp:lastModifiedBy>MacKenzie, Tina</cp:lastModifiedBy>
  <cp:revision>4</cp:revision>
  <cp:lastPrinted>2013-03-08T15:52:02Z</cp:lastPrinted>
  <dcterms:created xsi:type="dcterms:W3CDTF">2013-03-08T15:17:39Z</dcterms:created>
  <dcterms:modified xsi:type="dcterms:W3CDTF">2013-12-16T20:02:50Z</dcterms:modified>
</cp:coreProperties>
</file>