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62" r:id="rId3"/>
    <p:sldId id="263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61C"/>
    <a:srgbClr val="0A2240"/>
    <a:srgbClr val="000000"/>
    <a:srgbClr val="004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395"/>
  </p:normalViewPr>
  <p:slideViewPr>
    <p:cSldViewPr snapToGrid="0" showGuides="1">
      <p:cViewPr varScale="1">
        <p:scale>
          <a:sx n="93" d="100"/>
          <a:sy n="93" d="100"/>
        </p:scale>
        <p:origin x="1376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1BF0-00EA-8645-9459-C6AA84DBF136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1FAAD-AD15-9240-9082-694B75B2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Message Font: </a:t>
            </a:r>
            <a:r>
              <a:rPr lang="en-US" b="1" dirty="0"/>
              <a:t>Verdana Bold</a:t>
            </a:r>
            <a:r>
              <a:rPr lang="en-US" dirty="0"/>
              <a:t>, color: #004B98 (Etown Blue)</a:t>
            </a:r>
          </a:p>
          <a:p>
            <a:endParaRPr lang="en-US" dirty="0"/>
          </a:p>
          <a:p>
            <a:r>
              <a:rPr lang="en-US" dirty="0"/>
              <a:t>Sub-Message Font: Verdana, color: #0A2240 (Etown Navy)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6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Warning/Awareness Message Font: </a:t>
            </a:r>
            <a:r>
              <a:rPr lang="en-US" b="1" dirty="0"/>
              <a:t>Verdana Bold – UPPERCASE</a:t>
            </a:r>
            <a:r>
              <a:rPr lang="en-US" dirty="0"/>
              <a:t>, color: #E1261C (</a:t>
            </a:r>
            <a:r>
              <a:rPr lang="en-US" dirty="0">
                <a:solidFill>
                  <a:srgbClr val="E1261C"/>
                </a:solidFill>
              </a:rPr>
              <a:t>Etown Red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Sub-Message Font: </a:t>
            </a:r>
            <a:r>
              <a:rPr lang="en-US" b="1" i="1" dirty="0"/>
              <a:t>Verdana Bold Italic</a:t>
            </a:r>
            <a:r>
              <a:rPr lang="en-US" dirty="0"/>
              <a:t>, color: #0A2240 (Etown Navy)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5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Reserved Font: </a:t>
            </a:r>
            <a:r>
              <a:rPr lang="en-US" b="1" dirty="0"/>
              <a:t>Verdana Bold – UPPERCASE</a:t>
            </a:r>
            <a:r>
              <a:rPr lang="en-US" dirty="0"/>
              <a:t>, color: #004B98 (Etown Blue)</a:t>
            </a:r>
          </a:p>
          <a:p>
            <a:endParaRPr lang="en-US" dirty="0"/>
          </a:p>
          <a:p>
            <a:r>
              <a:rPr lang="en-US" dirty="0"/>
              <a:t>Sub-Message Font: </a:t>
            </a:r>
            <a:r>
              <a:rPr lang="en-US" b="1" i="1" dirty="0"/>
              <a:t>Verdana Bold Italic</a:t>
            </a:r>
            <a:r>
              <a:rPr lang="en-US" dirty="0"/>
              <a:t>, color: #0A2240 (Etown Navy)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essage with sub-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80" y="2338087"/>
            <a:ext cx="8549640" cy="324091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600" b="1">
                <a:solidFill>
                  <a:srgbClr val="004B9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9" y="5775767"/>
            <a:ext cx="8549639" cy="12500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4780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ese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80" y="3078865"/>
            <a:ext cx="8549640" cy="14121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8800" b="1">
                <a:solidFill>
                  <a:srgbClr val="004B9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RESERVED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79" y="4693535"/>
            <a:ext cx="8549639" cy="27026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 b="1" i="1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Insert Name</a:t>
            </a:r>
          </a:p>
        </p:txBody>
      </p:sp>
    </p:spTree>
    <p:extLst>
      <p:ext uri="{BB962C8B-B14F-4D97-AF65-F5344CB8AC3E}">
        <p14:creationId xmlns:p14="http://schemas.microsoft.com/office/powerpoint/2010/main" val="1611241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wareness - W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80" y="2971800"/>
            <a:ext cx="8549640" cy="114505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>
                <a:solidFill>
                  <a:srgbClr val="E126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PLEASE BE AWARE: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9" y="4314464"/>
            <a:ext cx="8549639" cy="2908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b="1" i="1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832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04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4AD64-6516-C1E4-F81B-7FCCFD92A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2252064"/>
            <a:ext cx="8549640" cy="3248753"/>
          </a:xfrm>
        </p:spPr>
        <p:txBody>
          <a:bodyPr>
            <a:normAutofit/>
          </a:bodyPr>
          <a:lstStyle/>
          <a:p>
            <a:r>
              <a:rPr lang="en-US" sz="6000" dirty="0"/>
              <a:t>Type </a:t>
            </a:r>
            <a:br>
              <a:rPr lang="en-US" sz="6000" dirty="0"/>
            </a:br>
            <a:r>
              <a:rPr lang="en-US" sz="6000" dirty="0"/>
              <a:t>message </a:t>
            </a:r>
            <a:br>
              <a:rPr lang="en-US" sz="6000" dirty="0"/>
            </a:br>
            <a:r>
              <a:rPr lang="en-US" sz="6000" dirty="0"/>
              <a:t>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41D2C-08F6-5D75-3B10-0EF6EB7A9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79" y="5782962"/>
            <a:ext cx="8549639" cy="1025610"/>
          </a:xfrm>
        </p:spPr>
        <p:txBody>
          <a:bodyPr/>
          <a:lstStyle/>
          <a:p>
            <a:r>
              <a:rPr lang="en-US" dirty="0"/>
              <a:t>Type sub-message here. Delete if not needed.</a:t>
            </a:r>
          </a:p>
        </p:txBody>
      </p:sp>
    </p:spTree>
    <p:extLst>
      <p:ext uri="{BB962C8B-B14F-4D97-AF65-F5344CB8AC3E}">
        <p14:creationId xmlns:p14="http://schemas.microsoft.com/office/powerpoint/2010/main" val="285337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F382-2E32-BC26-DCFE-7D3D4943E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BE AWARE: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58A2F-5505-2707-A63F-D92BAD7CE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Warning message goes here.</a:t>
            </a:r>
          </a:p>
        </p:txBody>
      </p:sp>
    </p:spTree>
    <p:extLst>
      <p:ext uri="{BB962C8B-B14F-4D97-AF65-F5344CB8AC3E}">
        <p14:creationId xmlns:p14="http://schemas.microsoft.com/office/powerpoint/2010/main" val="157204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6A61-4078-AE3D-66AC-01484D6F8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RESERVED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1B6F6-603C-913E-36E6-038BE54B4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75522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122</Words>
  <Application>Microsoft Macintosh PowerPoint</Application>
  <PresentationFormat>Custom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Verdana</vt:lpstr>
      <vt:lpstr>Office Theme</vt:lpstr>
      <vt:lpstr>Type  message  here.</vt:lpstr>
      <vt:lpstr>PLEASE BE AWARE:</vt:lpstr>
      <vt:lpstr>RESERVED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Enochs, Lindsay</dc:creator>
  <cp:lastModifiedBy>Enochs, Lindsay</cp:lastModifiedBy>
  <cp:revision>9</cp:revision>
  <dcterms:created xsi:type="dcterms:W3CDTF">2024-10-16T15:58:25Z</dcterms:created>
  <dcterms:modified xsi:type="dcterms:W3CDTF">2024-10-21T19:25:56Z</dcterms:modified>
</cp:coreProperties>
</file>